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6" r:id="rId1"/>
  </p:sldMasterIdLst>
  <p:notesMasterIdLst>
    <p:notesMasterId r:id="rId11"/>
  </p:notesMasterIdLst>
  <p:sldIdLst>
    <p:sldId id="258" r:id="rId2"/>
    <p:sldId id="2019" r:id="rId3"/>
    <p:sldId id="2017" r:id="rId4"/>
    <p:sldId id="2018" r:id="rId5"/>
    <p:sldId id="2023" r:id="rId6"/>
    <p:sldId id="2021" r:id="rId7"/>
    <p:sldId id="2022" r:id="rId8"/>
    <p:sldId id="283" r:id="rId9"/>
    <p:sldId id="2020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A74C"/>
    <a:srgbClr val="3C5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0CA152-EB68-40E4-9E71-5DBF5AA27B78}" v="71" dt="2023-09-20T16:52:02.7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69"/>
    <p:restoredTop sz="93768"/>
  </p:normalViewPr>
  <p:slideViewPr>
    <p:cSldViewPr snapToGrid="0" snapToObjects="1">
      <p:cViewPr varScale="1">
        <p:scale>
          <a:sx n="82" d="100"/>
          <a:sy n="82" d="100"/>
        </p:scale>
        <p:origin x="9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lista del SIG" userId="34cee61b-7d8e-4446-9852-84a2abecb828" providerId="ADAL" clId="{BC0CA152-EB68-40E4-9E71-5DBF5AA27B78}"/>
    <pc:docChg chg="undo custSel addSld delSld modSld sldOrd modMainMaster">
      <pc:chgData name="Analista del SIG" userId="34cee61b-7d8e-4446-9852-84a2abecb828" providerId="ADAL" clId="{BC0CA152-EB68-40E4-9E71-5DBF5AA27B78}" dt="2023-09-20T16:53:14.462" v="337" actId="1076"/>
      <pc:docMkLst>
        <pc:docMk/>
      </pc:docMkLst>
      <pc:sldChg chg="addSp delSp modSp mod setBg">
        <pc:chgData name="Analista del SIG" userId="34cee61b-7d8e-4446-9852-84a2abecb828" providerId="ADAL" clId="{BC0CA152-EB68-40E4-9E71-5DBF5AA27B78}" dt="2023-09-20T16:52:02.709" v="332"/>
        <pc:sldMkLst>
          <pc:docMk/>
          <pc:sldMk cId="0" sldId="258"/>
        </pc:sldMkLst>
        <pc:spChg chg="mod">
          <ac:chgData name="Analista del SIG" userId="34cee61b-7d8e-4446-9852-84a2abecb828" providerId="ADAL" clId="{BC0CA152-EB68-40E4-9E71-5DBF5AA27B78}" dt="2023-09-19T13:56:09.475" v="92" actId="207"/>
          <ac:spMkLst>
            <pc:docMk/>
            <pc:sldMk cId="0" sldId="258"/>
            <ac:spMk id="30" creationId="{23E1A38F-A569-C40B-A73C-BE58489EB2F6}"/>
          </ac:spMkLst>
        </pc:spChg>
        <pc:spChg chg="mod">
          <ac:chgData name="Analista del SIG" userId="34cee61b-7d8e-4446-9852-84a2abecb828" providerId="ADAL" clId="{BC0CA152-EB68-40E4-9E71-5DBF5AA27B78}" dt="2023-09-19T13:54:06.682" v="9" actId="1076"/>
          <ac:spMkLst>
            <pc:docMk/>
            <pc:sldMk cId="0" sldId="258"/>
            <ac:spMk id="16387" creationId="{8F50461C-29F8-FA13-E6AC-7F014A7C1636}"/>
          </ac:spMkLst>
        </pc:spChg>
        <pc:spChg chg="mod">
          <ac:chgData name="Analista del SIG" userId="34cee61b-7d8e-4446-9852-84a2abecb828" providerId="ADAL" clId="{BC0CA152-EB68-40E4-9E71-5DBF5AA27B78}" dt="2023-09-19T13:54:06.682" v="9" actId="1076"/>
          <ac:spMkLst>
            <pc:docMk/>
            <pc:sldMk cId="0" sldId="258"/>
            <ac:spMk id="16388" creationId="{59E9D160-59CB-AB32-FA73-10C3148F0305}"/>
          </ac:spMkLst>
        </pc:spChg>
        <pc:picChg chg="add del">
          <ac:chgData name="Analista del SIG" userId="34cee61b-7d8e-4446-9852-84a2abecb828" providerId="ADAL" clId="{BC0CA152-EB68-40E4-9E71-5DBF5AA27B78}" dt="2023-09-20T16:28:46.735" v="168" actId="478"/>
          <ac:picMkLst>
            <pc:docMk/>
            <pc:sldMk cId="0" sldId="258"/>
            <ac:picMk id="16385" creationId="{EF117847-79E7-9036-D79A-ECE223370185}"/>
          </ac:picMkLst>
        </pc:picChg>
        <pc:picChg chg="add del mod">
          <ac:chgData name="Analista del SIG" userId="34cee61b-7d8e-4446-9852-84a2abecb828" providerId="ADAL" clId="{BC0CA152-EB68-40E4-9E71-5DBF5AA27B78}" dt="2023-09-20T16:51:55.503" v="331" actId="207"/>
          <ac:picMkLst>
            <pc:docMk/>
            <pc:sldMk cId="0" sldId="258"/>
            <ac:picMk id="16386" creationId="{532A8DEA-B047-263A-F891-4766EEACB3F0}"/>
          </ac:picMkLst>
        </pc:picChg>
        <pc:picChg chg="mod">
          <ac:chgData name="Analista del SIG" userId="34cee61b-7d8e-4446-9852-84a2abecb828" providerId="ADAL" clId="{BC0CA152-EB68-40E4-9E71-5DBF5AA27B78}" dt="2023-09-20T16:39:29.590" v="192" actId="1076"/>
          <ac:picMkLst>
            <pc:docMk/>
            <pc:sldMk cId="0" sldId="258"/>
            <ac:picMk id="16389" creationId="{457D6711-3FA2-A66B-73C3-7158012E600F}"/>
          </ac:picMkLst>
        </pc:picChg>
      </pc:sldChg>
      <pc:sldChg chg="delSp modSp mod">
        <pc:chgData name="Analista del SIG" userId="34cee61b-7d8e-4446-9852-84a2abecb828" providerId="ADAL" clId="{BC0CA152-EB68-40E4-9E71-5DBF5AA27B78}" dt="2023-09-20T16:47:47.286" v="297" actId="2711"/>
        <pc:sldMkLst>
          <pc:docMk/>
          <pc:sldMk cId="0" sldId="283"/>
        </pc:sldMkLst>
        <pc:spChg chg="mod">
          <ac:chgData name="Analista del SIG" userId="34cee61b-7d8e-4446-9852-84a2abecb828" providerId="ADAL" clId="{BC0CA152-EB68-40E4-9E71-5DBF5AA27B78}" dt="2023-09-20T16:47:47.286" v="297" actId="2711"/>
          <ac:spMkLst>
            <pc:docMk/>
            <pc:sldMk cId="0" sldId="283"/>
            <ac:spMk id="20481" creationId="{EA39176E-1B6F-1DDF-651A-C92C2385AE77}"/>
          </ac:spMkLst>
        </pc:spChg>
        <pc:spChg chg="mod">
          <ac:chgData name="Analista del SIG" userId="34cee61b-7d8e-4446-9852-84a2abecb828" providerId="ADAL" clId="{BC0CA152-EB68-40E4-9E71-5DBF5AA27B78}" dt="2023-09-20T16:47:41.982" v="296" actId="2711"/>
          <ac:spMkLst>
            <pc:docMk/>
            <pc:sldMk cId="0" sldId="283"/>
            <ac:spMk id="20483" creationId="{C65B7671-2B68-F3A0-8449-4402FAD3A329}"/>
          </ac:spMkLst>
        </pc:spChg>
        <pc:picChg chg="del">
          <ac:chgData name="Analista del SIG" userId="34cee61b-7d8e-4446-9852-84a2abecb828" providerId="ADAL" clId="{BC0CA152-EB68-40E4-9E71-5DBF5AA27B78}" dt="2023-09-20T16:29:08.821" v="172" actId="478"/>
          <ac:picMkLst>
            <pc:docMk/>
            <pc:sldMk cId="0" sldId="283"/>
            <ac:picMk id="2" creationId="{698C4E32-1EF4-2C92-6B74-279FC3E47BE4}"/>
          </ac:picMkLst>
        </pc:picChg>
        <pc:picChg chg="del">
          <ac:chgData name="Analista del SIG" userId="34cee61b-7d8e-4446-9852-84a2abecb828" providerId="ADAL" clId="{BC0CA152-EB68-40E4-9E71-5DBF5AA27B78}" dt="2023-09-20T16:29:09.823" v="173" actId="478"/>
          <ac:picMkLst>
            <pc:docMk/>
            <pc:sldMk cId="0" sldId="283"/>
            <ac:picMk id="20486" creationId="{FCEF9309-0DAA-8058-C9E3-B364213D3DD3}"/>
          </ac:picMkLst>
        </pc:picChg>
      </pc:sldChg>
      <pc:sldChg chg="addSp delSp modSp mod">
        <pc:chgData name="Analista del SIG" userId="34cee61b-7d8e-4446-9852-84a2abecb828" providerId="ADAL" clId="{BC0CA152-EB68-40E4-9E71-5DBF5AA27B78}" dt="2023-09-20T16:53:14.462" v="337" actId="1076"/>
        <pc:sldMkLst>
          <pc:docMk/>
          <pc:sldMk cId="0" sldId="2017"/>
        </pc:sldMkLst>
        <pc:spChg chg="add mod">
          <ac:chgData name="Analista del SIG" userId="34cee61b-7d8e-4446-9852-84a2abecb828" providerId="ADAL" clId="{BC0CA152-EB68-40E4-9E71-5DBF5AA27B78}" dt="2023-09-20T16:47:03.901" v="292" actId="2711"/>
          <ac:spMkLst>
            <pc:docMk/>
            <pc:sldMk cId="0" sldId="2017"/>
            <ac:spMk id="2" creationId="{9E55E274-51E1-EB1C-6489-C76201813179}"/>
          </ac:spMkLst>
        </pc:spChg>
        <pc:spChg chg="mod">
          <ac:chgData name="Analista del SIG" userId="34cee61b-7d8e-4446-9852-84a2abecb828" providerId="ADAL" clId="{BC0CA152-EB68-40E4-9E71-5DBF5AA27B78}" dt="2023-09-20T16:53:14.462" v="337" actId="1076"/>
          <ac:spMkLst>
            <pc:docMk/>
            <pc:sldMk cId="0" sldId="2017"/>
            <ac:spMk id="37" creationId="{820C5C27-DD7C-628A-D08D-5294D5CB631C}"/>
          </ac:spMkLst>
        </pc:spChg>
        <pc:spChg chg="del">
          <ac:chgData name="Analista del SIG" userId="34cee61b-7d8e-4446-9852-84a2abecb828" providerId="ADAL" clId="{BC0CA152-EB68-40E4-9E71-5DBF5AA27B78}" dt="2023-09-20T16:40:49.343" v="277" actId="478"/>
          <ac:spMkLst>
            <pc:docMk/>
            <pc:sldMk cId="0" sldId="2017"/>
            <ac:spMk id="43" creationId="{31F61872-1515-F996-0424-0AC1127783F5}"/>
          </ac:spMkLst>
        </pc:spChg>
        <pc:spChg chg="mod">
          <ac:chgData name="Analista del SIG" userId="34cee61b-7d8e-4446-9852-84a2abecb828" providerId="ADAL" clId="{BC0CA152-EB68-40E4-9E71-5DBF5AA27B78}" dt="2023-09-20T16:46:58.557" v="291" actId="2711"/>
          <ac:spMkLst>
            <pc:docMk/>
            <pc:sldMk cId="0" sldId="2017"/>
            <ac:spMk id="44" creationId="{62AF9D1C-098B-7CBD-81EA-441D54F6543A}"/>
          </ac:spMkLst>
        </pc:spChg>
        <pc:picChg chg="del">
          <ac:chgData name="Analista del SIG" userId="34cee61b-7d8e-4446-9852-84a2abecb828" providerId="ADAL" clId="{BC0CA152-EB68-40E4-9E71-5DBF5AA27B78}" dt="2023-09-20T16:28:29.153" v="163" actId="478"/>
          <ac:picMkLst>
            <pc:docMk/>
            <pc:sldMk cId="0" sldId="2017"/>
            <ac:picMk id="3" creationId="{27B22E49-AD97-DF91-2293-78D905F9D3DD}"/>
          </ac:picMkLst>
        </pc:picChg>
        <pc:picChg chg="del">
          <ac:chgData name="Analista del SIG" userId="34cee61b-7d8e-4446-9852-84a2abecb828" providerId="ADAL" clId="{BC0CA152-EB68-40E4-9E71-5DBF5AA27B78}" dt="2023-09-20T16:28:35.591" v="164" actId="478"/>
          <ac:picMkLst>
            <pc:docMk/>
            <pc:sldMk cId="0" sldId="2017"/>
            <ac:picMk id="17413" creationId="{C13694C3-829F-CAA5-8FF0-D3CE9A37A69B}"/>
          </ac:picMkLst>
        </pc:picChg>
      </pc:sldChg>
      <pc:sldChg chg="addSp delSp modSp mod">
        <pc:chgData name="Analista del SIG" userId="34cee61b-7d8e-4446-9852-84a2abecb828" providerId="ADAL" clId="{BC0CA152-EB68-40E4-9E71-5DBF5AA27B78}" dt="2023-09-20T16:48:19.530" v="301" actId="1076"/>
        <pc:sldMkLst>
          <pc:docMk/>
          <pc:sldMk cId="4088804837" sldId="2018"/>
        </pc:sldMkLst>
        <pc:spChg chg="mod">
          <ac:chgData name="Analista del SIG" userId="34cee61b-7d8e-4446-9852-84a2abecb828" providerId="ADAL" clId="{BC0CA152-EB68-40E4-9E71-5DBF5AA27B78}" dt="2023-09-20T16:48:19.530" v="301" actId="1076"/>
          <ac:spMkLst>
            <pc:docMk/>
            <pc:sldMk cId="4088804837" sldId="2018"/>
            <ac:spMk id="2" creationId="{18C784EA-BA85-CC07-6E78-9ADC221CDDB0}"/>
          </ac:spMkLst>
        </pc:spChg>
        <pc:spChg chg="del">
          <ac:chgData name="Analista del SIG" userId="34cee61b-7d8e-4446-9852-84a2abecb828" providerId="ADAL" clId="{BC0CA152-EB68-40E4-9E71-5DBF5AA27B78}" dt="2023-09-20T16:41:02.325" v="280" actId="478"/>
          <ac:spMkLst>
            <pc:docMk/>
            <pc:sldMk cId="4088804837" sldId="2018"/>
            <ac:spMk id="3" creationId="{E7F61F20-90AA-98B9-EC52-5C20629DE375}"/>
          </ac:spMkLst>
        </pc:spChg>
        <pc:spChg chg="add mod">
          <ac:chgData name="Analista del SIG" userId="34cee61b-7d8e-4446-9852-84a2abecb828" providerId="ADAL" clId="{BC0CA152-EB68-40E4-9E71-5DBF5AA27B78}" dt="2023-09-20T16:48:16.244" v="300" actId="1076"/>
          <ac:spMkLst>
            <pc:docMk/>
            <pc:sldMk cId="4088804837" sldId="2018"/>
            <ac:spMk id="4" creationId="{83A2A071-2F68-7B04-50D7-26D3FCFF0787}"/>
          </ac:spMkLst>
        </pc:spChg>
        <pc:picChg chg="del mod">
          <ac:chgData name="Analista del SIG" userId="34cee61b-7d8e-4446-9852-84a2abecb828" providerId="ADAL" clId="{BC0CA152-EB68-40E4-9E71-5DBF5AA27B78}" dt="2023-09-20T16:29:04.229" v="170" actId="478"/>
          <ac:picMkLst>
            <pc:docMk/>
            <pc:sldMk cId="4088804837" sldId="2018"/>
            <ac:picMk id="11" creationId="{D2279FA7-2AF0-9D66-E853-C062482D4596}"/>
          </ac:picMkLst>
        </pc:picChg>
        <pc:picChg chg="del">
          <ac:chgData name="Analista del SIG" userId="34cee61b-7d8e-4446-9852-84a2abecb828" providerId="ADAL" clId="{BC0CA152-EB68-40E4-9E71-5DBF5AA27B78}" dt="2023-09-20T16:29:05.422" v="171" actId="478"/>
          <ac:picMkLst>
            <pc:docMk/>
            <pc:sldMk cId="4088804837" sldId="2018"/>
            <ac:picMk id="12" creationId="{917706BE-E4DD-F26E-4DF9-C566A67A01D4}"/>
          </ac:picMkLst>
        </pc:picChg>
      </pc:sldChg>
      <pc:sldChg chg="delSp modSp mod ord setBg">
        <pc:chgData name="Analista del SIG" userId="34cee61b-7d8e-4446-9852-84a2abecb828" providerId="ADAL" clId="{BC0CA152-EB68-40E4-9E71-5DBF5AA27B78}" dt="2023-09-20T16:51:02.101" v="325"/>
        <pc:sldMkLst>
          <pc:docMk/>
          <pc:sldMk cId="1964591316" sldId="2019"/>
        </pc:sldMkLst>
        <pc:spChg chg="mod">
          <ac:chgData name="Analista del SIG" userId="34cee61b-7d8e-4446-9852-84a2abecb828" providerId="ADAL" clId="{BC0CA152-EB68-40E4-9E71-5DBF5AA27B78}" dt="2023-09-20T16:46:52.365" v="290" actId="2711"/>
          <ac:spMkLst>
            <pc:docMk/>
            <pc:sldMk cId="1964591316" sldId="2019"/>
            <ac:spMk id="2" creationId="{C18B9FC6-CB4A-BE32-3218-307FF44111C5}"/>
          </ac:spMkLst>
        </pc:spChg>
        <pc:spChg chg="mod">
          <ac:chgData name="Analista del SIG" userId="34cee61b-7d8e-4446-9852-84a2abecb828" providerId="ADAL" clId="{BC0CA152-EB68-40E4-9E71-5DBF5AA27B78}" dt="2023-09-19T13:54:33.928" v="86" actId="1036"/>
          <ac:spMkLst>
            <pc:docMk/>
            <pc:sldMk cId="1964591316" sldId="2019"/>
            <ac:spMk id="5" creationId="{23FD8035-B1A8-B4FF-764D-6EC0296352D0}"/>
          </ac:spMkLst>
        </pc:spChg>
        <pc:spChg chg="mod">
          <ac:chgData name="Analista del SIG" userId="34cee61b-7d8e-4446-9852-84a2abecb828" providerId="ADAL" clId="{BC0CA152-EB68-40E4-9E71-5DBF5AA27B78}" dt="2023-09-20T16:40:08.183" v="272" actId="313"/>
          <ac:spMkLst>
            <pc:docMk/>
            <pc:sldMk cId="1964591316" sldId="2019"/>
            <ac:spMk id="7" creationId="{B6E3AE95-C27F-C0E0-3F76-D3C180910782}"/>
          </ac:spMkLst>
        </pc:spChg>
        <pc:picChg chg="del">
          <ac:chgData name="Analista del SIG" userId="34cee61b-7d8e-4446-9852-84a2abecb828" providerId="ADAL" clId="{BC0CA152-EB68-40E4-9E71-5DBF5AA27B78}" dt="2023-09-20T16:38:40.600" v="189" actId="478"/>
          <ac:picMkLst>
            <pc:docMk/>
            <pc:sldMk cId="1964591316" sldId="2019"/>
            <ac:picMk id="17413" creationId="{C13694C3-829F-CAA5-8FF0-D3CE9A37A69B}"/>
          </ac:picMkLst>
        </pc:picChg>
      </pc:sldChg>
      <pc:sldChg chg="delSp modSp mod setBg">
        <pc:chgData name="Analista del SIG" userId="34cee61b-7d8e-4446-9852-84a2abecb828" providerId="ADAL" clId="{BC0CA152-EB68-40E4-9E71-5DBF5AA27B78}" dt="2023-09-20T16:29:23.140" v="176" actId="1076"/>
        <pc:sldMkLst>
          <pc:docMk/>
          <pc:sldMk cId="3381921625" sldId="2020"/>
        </pc:sldMkLst>
        <pc:spChg chg="del mod">
          <ac:chgData name="Analista del SIG" userId="34cee61b-7d8e-4446-9852-84a2abecb828" providerId="ADAL" clId="{BC0CA152-EB68-40E4-9E71-5DBF5AA27B78}" dt="2023-09-19T19:27:10.555" v="115" actId="478"/>
          <ac:spMkLst>
            <pc:docMk/>
            <pc:sldMk cId="3381921625" sldId="2020"/>
            <ac:spMk id="31" creationId="{76641DC1-1297-0FE8-E150-E3676F9C3B91}"/>
          </ac:spMkLst>
        </pc:spChg>
        <pc:picChg chg="del">
          <ac:chgData name="Analista del SIG" userId="34cee61b-7d8e-4446-9852-84a2abecb828" providerId="ADAL" clId="{BC0CA152-EB68-40E4-9E71-5DBF5AA27B78}" dt="2023-09-20T16:29:11.649" v="174" actId="478"/>
          <ac:picMkLst>
            <pc:docMk/>
            <pc:sldMk cId="3381921625" sldId="2020"/>
            <ac:picMk id="8" creationId="{9EE401A5-5F00-137D-26C6-A306450304E2}"/>
          </ac:picMkLst>
        </pc:picChg>
        <pc:picChg chg="del mod modCrop">
          <ac:chgData name="Analista del SIG" userId="34cee61b-7d8e-4446-9852-84a2abecb828" providerId="ADAL" clId="{BC0CA152-EB68-40E4-9E71-5DBF5AA27B78}" dt="2023-09-19T19:25:14.666" v="107" actId="478"/>
          <ac:picMkLst>
            <pc:docMk/>
            <pc:sldMk cId="3381921625" sldId="2020"/>
            <ac:picMk id="10" creationId="{AE743291-D295-98C8-370C-CB37742FD389}"/>
          </ac:picMkLst>
        </pc:picChg>
        <pc:picChg chg="del">
          <ac:chgData name="Analista del SIG" userId="34cee61b-7d8e-4446-9852-84a2abecb828" providerId="ADAL" clId="{BC0CA152-EB68-40E4-9E71-5DBF5AA27B78}" dt="2023-09-19T19:25:17.967" v="109" actId="478"/>
          <ac:picMkLst>
            <pc:docMk/>
            <pc:sldMk cId="3381921625" sldId="2020"/>
            <ac:picMk id="13" creationId="{5CDA3316-70DA-9369-B001-47F989E7B0C3}"/>
          </ac:picMkLst>
        </pc:picChg>
        <pc:picChg chg="mod">
          <ac:chgData name="Analista del SIG" userId="34cee61b-7d8e-4446-9852-84a2abecb828" providerId="ADAL" clId="{BC0CA152-EB68-40E4-9E71-5DBF5AA27B78}" dt="2023-09-20T16:29:23.140" v="176" actId="1076"/>
          <ac:picMkLst>
            <pc:docMk/>
            <pc:sldMk cId="3381921625" sldId="2020"/>
            <ac:picMk id="15" creationId="{296B9387-E436-2573-DA5C-060D2594DEC4}"/>
          </ac:picMkLst>
        </pc:picChg>
        <pc:picChg chg="del">
          <ac:chgData name="Analista del SIG" userId="34cee61b-7d8e-4446-9852-84a2abecb828" providerId="ADAL" clId="{BC0CA152-EB68-40E4-9E71-5DBF5AA27B78}" dt="2023-09-19T19:25:16.233" v="108" actId="478"/>
          <ac:picMkLst>
            <pc:docMk/>
            <pc:sldMk cId="3381921625" sldId="2020"/>
            <ac:picMk id="17" creationId="{70853F99-77AE-09D7-29C8-6F285750E6F8}"/>
          </ac:picMkLst>
        </pc:picChg>
      </pc:sldChg>
      <pc:sldChg chg="modSp new mod">
        <pc:chgData name="Analista del SIG" userId="34cee61b-7d8e-4446-9852-84a2abecb828" providerId="ADAL" clId="{BC0CA152-EB68-40E4-9E71-5DBF5AA27B78}" dt="2023-09-20T16:49:04.464" v="310" actId="207"/>
        <pc:sldMkLst>
          <pc:docMk/>
          <pc:sldMk cId="65173660" sldId="2021"/>
        </pc:sldMkLst>
        <pc:spChg chg="mod">
          <ac:chgData name="Analista del SIG" userId="34cee61b-7d8e-4446-9852-84a2abecb828" providerId="ADAL" clId="{BC0CA152-EB68-40E4-9E71-5DBF5AA27B78}" dt="2023-09-20T16:49:04.464" v="310" actId="207"/>
          <ac:spMkLst>
            <pc:docMk/>
            <pc:sldMk cId="65173660" sldId="2021"/>
            <ac:spMk id="2" creationId="{FD9A3CC7-4D3A-F399-CC27-A887A05B7F00}"/>
          </ac:spMkLst>
        </pc:spChg>
        <pc:spChg chg="mod">
          <ac:chgData name="Analista del SIG" userId="34cee61b-7d8e-4446-9852-84a2abecb828" providerId="ADAL" clId="{BC0CA152-EB68-40E4-9E71-5DBF5AA27B78}" dt="2023-09-20T16:48:37.412" v="305" actId="2711"/>
          <ac:spMkLst>
            <pc:docMk/>
            <pc:sldMk cId="65173660" sldId="2021"/>
            <ac:spMk id="3" creationId="{F09D23AE-AAC1-B2D7-150F-85019E2CB60A}"/>
          </ac:spMkLst>
        </pc:spChg>
        <pc:spChg chg="mod">
          <ac:chgData name="Analista del SIG" userId="34cee61b-7d8e-4446-9852-84a2abecb828" providerId="ADAL" clId="{BC0CA152-EB68-40E4-9E71-5DBF5AA27B78}" dt="2023-09-20T16:48:40.874" v="306" actId="2711"/>
          <ac:spMkLst>
            <pc:docMk/>
            <pc:sldMk cId="65173660" sldId="2021"/>
            <ac:spMk id="4" creationId="{6BED3CBC-7875-9547-FFBD-95A59138243B}"/>
          </ac:spMkLst>
        </pc:spChg>
      </pc:sldChg>
      <pc:sldChg chg="addSp modSp new del mod ord setBg">
        <pc:chgData name="Analista del SIG" userId="34cee61b-7d8e-4446-9852-84a2abecb828" providerId="ADAL" clId="{BC0CA152-EB68-40E4-9E71-5DBF5AA27B78}" dt="2023-09-20T16:48:22.655" v="302" actId="47"/>
        <pc:sldMkLst>
          <pc:docMk/>
          <pc:sldMk cId="3931789157" sldId="2021"/>
        </pc:sldMkLst>
        <pc:spChg chg="add mod">
          <ac:chgData name="Analista del SIG" userId="34cee61b-7d8e-4446-9852-84a2abecb828" providerId="ADAL" clId="{BC0CA152-EB68-40E4-9E71-5DBF5AA27B78}" dt="2023-09-20T16:40:19.259" v="274" actId="1076"/>
          <ac:spMkLst>
            <pc:docMk/>
            <pc:sldMk cId="3931789157" sldId="2021"/>
            <ac:spMk id="2" creationId="{63C5EEC8-65F5-99B5-46BD-071BEF14F870}"/>
          </ac:spMkLst>
        </pc:spChg>
        <pc:spChg chg="add mod">
          <ac:chgData name="Analista del SIG" userId="34cee61b-7d8e-4446-9852-84a2abecb828" providerId="ADAL" clId="{BC0CA152-EB68-40E4-9E71-5DBF5AA27B78}" dt="2023-09-20T16:47:35.829" v="295" actId="2711"/>
          <ac:spMkLst>
            <pc:docMk/>
            <pc:sldMk cId="3931789157" sldId="2021"/>
            <ac:spMk id="3" creationId="{F236390D-BB24-CCB5-6F9D-FBCCD55A8D8A}"/>
          </ac:spMkLst>
        </pc:spChg>
      </pc:sldChg>
      <pc:sldChg chg="modSp new mod">
        <pc:chgData name="Analista del SIG" userId="34cee61b-7d8e-4446-9852-84a2abecb828" providerId="ADAL" clId="{BC0CA152-EB68-40E4-9E71-5DBF5AA27B78}" dt="2023-09-20T16:49:08.811" v="311" actId="207"/>
        <pc:sldMkLst>
          <pc:docMk/>
          <pc:sldMk cId="3429247234" sldId="2022"/>
        </pc:sldMkLst>
        <pc:spChg chg="mod">
          <ac:chgData name="Analista del SIG" userId="34cee61b-7d8e-4446-9852-84a2abecb828" providerId="ADAL" clId="{BC0CA152-EB68-40E4-9E71-5DBF5AA27B78}" dt="2023-09-20T16:49:08.811" v="311" actId="207"/>
          <ac:spMkLst>
            <pc:docMk/>
            <pc:sldMk cId="3429247234" sldId="2022"/>
            <ac:spMk id="2" creationId="{DA624D14-32C2-9A05-0D6A-813DF84A0F7D}"/>
          </ac:spMkLst>
        </pc:spChg>
        <pc:spChg chg="mod">
          <ac:chgData name="Analista del SIG" userId="34cee61b-7d8e-4446-9852-84a2abecb828" providerId="ADAL" clId="{BC0CA152-EB68-40E4-9E71-5DBF5AA27B78}" dt="2023-09-20T16:48:55.367" v="309" actId="2711"/>
          <ac:spMkLst>
            <pc:docMk/>
            <pc:sldMk cId="3429247234" sldId="2022"/>
            <ac:spMk id="3" creationId="{BA08908D-0CA9-1237-BAE1-00A3600FC2BA}"/>
          </ac:spMkLst>
        </pc:spChg>
      </pc:sldChg>
      <pc:sldChg chg="modSp new mod">
        <pc:chgData name="Analista del SIG" userId="34cee61b-7d8e-4446-9852-84a2abecb828" providerId="ADAL" clId="{BC0CA152-EB68-40E4-9E71-5DBF5AA27B78}" dt="2023-09-20T16:52:22.471" v="334" actId="207"/>
        <pc:sldMkLst>
          <pc:docMk/>
          <pc:sldMk cId="653090290" sldId="2023"/>
        </pc:sldMkLst>
        <pc:spChg chg="mod">
          <ac:chgData name="Analista del SIG" userId="34cee61b-7d8e-4446-9852-84a2abecb828" providerId="ADAL" clId="{BC0CA152-EB68-40E4-9E71-5DBF5AA27B78}" dt="2023-09-20T16:52:20.619" v="333" actId="207"/>
          <ac:spMkLst>
            <pc:docMk/>
            <pc:sldMk cId="653090290" sldId="2023"/>
            <ac:spMk id="2" creationId="{11944AE5-C4B0-93C7-2870-0B727A9D2E4B}"/>
          </ac:spMkLst>
        </pc:spChg>
        <pc:spChg chg="mod">
          <ac:chgData name="Analista del SIG" userId="34cee61b-7d8e-4446-9852-84a2abecb828" providerId="ADAL" clId="{BC0CA152-EB68-40E4-9E71-5DBF5AA27B78}" dt="2023-09-20T16:52:22.471" v="334" actId="207"/>
          <ac:spMkLst>
            <pc:docMk/>
            <pc:sldMk cId="653090290" sldId="2023"/>
            <ac:spMk id="3" creationId="{7DF5721C-5F58-12D7-659B-FCED26334E6F}"/>
          </ac:spMkLst>
        </pc:spChg>
        <pc:spChg chg="mod">
          <ac:chgData name="Analista del SIG" userId="34cee61b-7d8e-4446-9852-84a2abecb828" providerId="ADAL" clId="{BC0CA152-EB68-40E4-9E71-5DBF5AA27B78}" dt="2023-09-20T16:49:36.116" v="314" actId="14100"/>
          <ac:spMkLst>
            <pc:docMk/>
            <pc:sldMk cId="653090290" sldId="2023"/>
            <ac:spMk id="4" creationId="{35C72C14-5D96-D03A-2B83-5B15D073D328}"/>
          </ac:spMkLst>
        </pc:spChg>
      </pc:sldChg>
      <pc:sldMasterChg chg="setBg modSldLayout">
        <pc:chgData name="Analista del SIG" userId="34cee61b-7d8e-4446-9852-84a2abecb828" providerId="ADAL" clId="{BC0CA152-EB68-40E4-9E71-5DBF5AA27B78}" dt="2023-09-20T16:37:39.600" v="180"/>
        <pc:sldMasterMkLst>
          <pc:docMk/>
          <pc:sldMasterMk cId="1935948113" sldId="2147483906"/>
        </pc:sldMasterMkLst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3225483218" sldId="2147483907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3686484942" sldId="2147483908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2921080574" sldId="2147483909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732549899" sldId="2147483910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3950793485" sldId="2147483911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1858768570" sldId="2147483912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3725968529" sldId="2147483913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839434669" sldId="2147483914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3520802706" sldId="2147483915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2990153655" sldId="2147483916"/>
          </pc:sldLayoutMkLst>
        </pc:sldLayoutChg>
        <pc:sldLayoutChg chg="setBg">
          <pc:chgData name="Analista del SIG" userId="34cee61b-7d8e-4446-9852-84a2abecb828" providerId="ADAL" clId="{BC0CA152-EB68-40E4-9E71-5DBF5AA27B78}" dt="2023-09-20T16:37:39.600" v="180"/>
          <pc:sldLayoutMkLst>
            <pc:docMk/>
            <pc:sldMasterMk cId="1935948113" sldId="2147483906"/>
            <pc:sldLayoutMk cId="4024825417" sldId="214748391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B666C20-13F8-3B02-4ABF-D5431DB38F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06F5E2-4625-EC14-C4B8-8C06FD651C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781DF3F-4278-284A-9C6B-7D40608347E0}" type="datetimeFigureOut">
              <a:rPr lang="es-CO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CCE84C00-99AE-ED52-725F-C6C7C277F0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7CD6938F-B3B4-DE13-0901-02BF3D5AA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DE545-52CB-915F-4718-95C58F6E36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CA959A-EC30-5BAD-1B2E-A0605F588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E87530-BBFC-F449-87FF-B2FF32081F74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1CC8D-9443-7750-9D28-297072076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7A35D9-82EA-58D3-23BE-3C27D858E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E9E045-D660-CDE0-B3F7-223FA3E8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5DBA52-6301-5C47-8286-6BC4C56E48AC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DD730F-960A-6C88-35A2-A8A54E36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B94721-638C-C1EC-065F-521325ED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7DB18-E710-9946-B651-B0C114B8CF9D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22548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EA66A-1B08-C529-3E4B-38084F09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5FA03C-3642-1054-F8A5-886F10899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881795-D241-DF0E-C132-AA6B83F9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E0CE26-7BFB-DE47-B7B7-7DACB6B1B0E7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B7ED9-F026-7BDE-B9E0-D228261B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3A3505-5252-4D39-43D5-DA397AFF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61A16-C9EB-1B4A-9DE1-DA9A448B1C6F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99015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4B3353-0FBD-F79E-D56B-C0AB0168A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B6B559-4FC9-2FF9-6307-597B0EBE5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AC7A1F-0EBB-DD9A-856D-48A580C54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767E61-3627-6042-AE27-7F7613A31C3C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145311-F106-BDCC-7334-D33EF4E46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F567A6-C989-B47A-205D-089AF220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F411-4C8D-FB4E-AB44-62B7816241D5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02482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2838D-C7C8-B099-65E7-E36FF784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133926-BAC8-C452-B50F-E5D575FDB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2CAD2A-5D92-D635-63F5-1B3D6FFAF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A7BF2-8EC2-8343-A284-493E60F3A5AC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C1A648-C612-67D3-1EC6-B59CA4DD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E5850-6B08-7438-DBA5-920B0889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110A5-2B2D-214B-B072-D0F3718624B0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68648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A0551-1969-C0D7-1595-417F63DC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6D7FC0-72D9-9D43-69C8-06F50FBE5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25F821-2CB8-B375-70E1-2FDAC379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80F93-3843-5F4D-957A-94F297FA68E9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FEC93-2F15-E21C-9B76-4697DB23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039866-8C50-1B5B-1F6D-F188D000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C2B55D-F71D-FA40-849E-E40553767E6D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92108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06C736-717E-AC8C-1B23-DD9EBB3B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3B9E9-EF14-82E2-BFC4-65CA0B48C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734FA6-FEDE-4B48-0A27-1BC03AFD3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AAD927-DD2E-586A-5ECE-7E52986F0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AEDE44-B028-3947-A9FC-4D20A3C5E9AB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74F8C5-603B-123B-C691-5A8D6E50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0CE916-1544-25FC-0D84-D805D000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1A016-7505-8643-9ABD-889DF9A2EB8E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73254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25D97-112E-970D-9FF0-25E09EB2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76CF1-4C22-F384-615B-A4B3CD0B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3BC77B-E409-7525-3621-8EC0443C2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8F2AA4-DFBC-632A-BAD3-B5977C9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55D934-EB6A-B3BE-F653-2B7DF2F1D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34714C-A9EA-81C1-DB44-E9304847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E8B9A-33C3-774E-8BDF-11D8AEEDFC2F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B47BFBD-E4B8-A764-1A38-EEA70264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76B1CBB-DBE4-22B8-48CD-5C712A70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A92E0-1425-1047-949B-1ADF7C1BAB97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95079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704DD-A1BC-42CA-AFA4-6DABD599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7E38B6-9BCA-BF8E-45AA-66C32096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90BDC5-9DAA-3244-B7A9-C6A4CDE2E128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0F7E1B9-000C-0D82-9034-685DE830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8B1D43-4524-7784-92D7-9B43B5EC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E5E76-F44D-0C4D-8C0B-764307013401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5876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4297F1-05E6-06EB-5527-FDC88809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11FC50-2A02-E346-A2D7-7D247BDBA021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2F28090-738E-00FA-5CBF-91973FF4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8832F4-FB12-A06A-99A0-0DF2ECE9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91974-79CF-884F-9416-2800E505E8CA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72596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2F1B6-DF9C-2DC6-E7A5-00273317D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4294E5-232C-92D4-E857-306E2AEF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E41C37-B311-3DB5-C6C0-984BB0593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1A7EC1-2DCF-50A9-998E-B3DFCE3F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84974D-2EB6-9D45-974D-A8880252CF4E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DD869E-1D10-8788-1E60-A93F58D1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C42D1-5689-58F9-88B8-B15927E6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B6605-6AEC-9A4F-B112-38F95289257B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83943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BE222-D0AD-3135-2739-5820EE3A2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7229D1-6EED-EAE2-5F23-1ED84DD4B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C1837F-C8E8-4A91-5A21-4445B5E3F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9A37E9-5CFE-7312-35DF-D14583A9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8C432-1F60-594E-98F9-07B1702792AD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6E714-9B3C-65D8-D03B-4B4E9701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DF4F18-E370-EFEB-F3BB-0894AE8B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584C6-D843-9A48-B633-A5CF5D14C440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2080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0C5EEE-0BED-3C2B-00FD-5E1C752B9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7ADECB-23B6-9C8E-A998-1561FA48A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D51357-B6D5-8892-C1E7-3E434CE18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36E5C8-087B-F347-9FC7-675CE0AB58E7}" type="datetime1">
              <a:rPr lang="es-CO" smtClean="0"/>
              <a:pPr>
                <a:defRPr/>
              </a:pPr>
              <a:t>20/09/2023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33CEA2-AE45-B616-03EB-FCF4B884B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0E285B-86D0-3106-453A-E647D6B46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2AD083-2C2D-AF4E-8139-D7E0C922099B}" type="slidenum">
              <a:rPr lang="es-CO" altLang="es-CO" smtClean="0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93594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n 39">
            <a:extLst>
              <a:ext uri="{FF2B5EF4-FFF2-40B4-BE49-F238E27FC236}">
                <a16:creationId xmlns:a16="http://schemas.microsoft.com/office/drawing/2014/main" id="{EF117847-79E7-9036-D79A-ECE223370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5" r="1367"/>
          <a:stretch>
            <a:fillRect/>
          </a:stretch>
        </p:blipFill>
        <p:spPr bwMode="auto">
          <a:xfrm>
            <a:off x="0" y="-95250"/>
            <a:ext cx="12192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2" descr="Foto gratuita bajo ángulo de vista de los rascacielos">
            <a:extLst>
              <a:ext uri="{FF2B5EF4-FFF2-40B4-BE49-F238E27FC236}">
                <a16:creationId xmlns:a16="http://schemas.microsoft.com/office/drawing/2014/main" id="{532A8DEA-B047-263A-F891-4766EEAC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CuadroTexto 7">
            <a:extLst>
              <a:ext uri="{FF2B5EF4-FFF2-40B4-BE49-F238E27FC236}">
                <a16:creationId xmlns:a16="http://schemas.microsoft.com/office/drawing/2014/main" id="{8F50461C-29F8-FA13-E6AC-7F014A7C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962" y="3315185"/>
            <a:ext cx="4077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s-CO" sz="3200" dirty="0">
                <a:solidFill>
                  <a:srgbClr val="3C5EA2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NOMBRE DE LA</a:t>
            </a:r>
          </a:p>
        </p:txBody>
      </p:sp>
      <p:sp>
        <p:nvSpPr>
          <p:cNvPr id="16388" name="CuadroTexto 9">
            <a:extLst>
              <a:ext uri="{FF2B5EF4-FFF2-40B4-BE49-F238E27FC236}">
                <a16:creationId xmlns:a16="http://schemas.microsoft.com/office/drawing/2014/main" id="{59E9D160-59CB-AB32-FA73-10C3148F0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962" y="3942387"/>
            <a:ext cx="4077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CO" altLang="es-CO" sz="3200" b="1" dirty="0">
                <a:solidFill>
                  <a:srgbClr val="6EA74C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PRESENTACIÓN</a:t>
            </a:r>
          </a:p>
        </p:txBody>
      </p:sp>
      <p:pic>
        <p:nvPicPr>
          <p:cNvPr id="16389" name="Imagen 24">
            <a:extLst>
              <a:ext uri="{FF2B5EF4-FFF2-40B4-BE49-F238E27FC236}">
                <a16:creationId xmlns:a16="http://schemas.microsoft.com/office/drawing/2014/main" id="{457D6711-3FA2-A66B-73C3-7158012E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19" y="1515840"/>
            <a:ext cx="4320000" cy="151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erda 29">
            <a:extLst>
              <a:ext uri="{FF2B5EF4-FFF2-40B4-BE49-F238E27FC236}">
                <a16:creationId xmlns:a16="http://schemas.microsoft.com/office/drawing/2014/main" id="{23E1A38F-A569-C40B-A73C-BE58489EB2F6}"/>
              </a:ext>
            </a:extLst>
          </p:cNvPr>
          <p:cNvSpPr/>
          <p:nvPr/>
        </p:nvSpPr>
        <p:spPr>
          <a:xfrm rot="6739886">
            <a:off x="-7107" y="2279383"/>
            <a:ext cx="6704044" cy="6607775"/>
          </a:xfrm>
          <a:prstGeom prst="chord">
            <a:avLst/>
          </a:prstGeom>
          <a:solidFill>
            <a:srgbClr val="3C5EA2">
              <a:alpha val="215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34" name="Cuerda 33">
            <a:extLst>
              <a:ext uri="{FF2B5EF4-FFF2-40B4-BE49-F238E27FC236}">
                <a16:creationId xmlns:a16="http://schemas.microsoft.com/office/drawing/2014/main" id="{0F725A87-6956-C17D-C9B1-68CED36F9B31}"/>
              </a:ext>
            </a:extLst>
          </p:cNvPr>
          <p:cNvSpPr/>
          <p:nvPr/>
        </p:nvSpPr>
        <p:spPr>
          <a:xfrm rot="6753029">
            <a:off x="34021" y="2406060"/>
            <a:ext cx="6472491" cy="6453622"/>
          </a:xfrm>
          <a:prstGeom prst="chord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4418B22D-CD79-11DE-69C9-502AD2C167DA}"/>
              </a:ext>
            </a:extLst>
          </p:cNvPr>
          <p:cNvSpPr/>
          <p:nvPr/>
        </p:nvSpPr>
        <p:spPr>
          <a:xfrm>
            <a:off x="2249434" y="5628567"/>
            <a:ext cx="3846566" cy="400110"/>
          </a:xfrm>
          <a:prstGeom prst="roundRect">
            <a:avLst/>
          </a:prstGeom>
          <a:solidFill>
            <a:srgbClr val="6EA7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9">
            <a:extLst>
              <a:ext uri="{FF2B5EF4-FFF2-40B4-BE49-F238E27FC236}">
                <a16:creationId xmlns:a16="http://schemas.microsoft.com/office/drawing/2014/main" id="{60F5C0CB-7B82-FC7B-4A73-25336520C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938" y="5628567"/>
            <a:ext cx="29864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2400" b="1" dirty="0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Subgerencia </a:t>
            </a:r>
            <a:r>
              <a:rPr lang="es-CO" altLang="es-CO" sz="2400" b="1" dirty="0" err="1">
                <a:solidFill>
                  <a:schemeClr val="bg1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xxx</a:t>
            </a:r>
            <a:endParaRPr lang="es-CO" altLang="es-CO" sz="2400" b="1" dirty="0">
              <a:solidFill>
                <a:schemeClr val="bg1"/>
              </a:solidFill>
              <a:latin typeface="Poppins" panose="02000000000000000000" pitchFamily="2" charset="77"/>
              <a:cs typeface="Poppins" panose="02000000000000000000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92E114-4EC0-D2A9-2FA9-C95B816EDD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59" t="9264" r="13811"/>
          <a:stretch/>
        </p:blipFill>
        <p:spPr>
          <a:xfrm>
            <a:off x="479417" y="2901881"/>
            <a:ext cx="2684026" cy="39561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E20B4B3-9784-7950-EE14-A702EC0BA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706" b="7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3FD8035-B1A8-B4FF-764D-6EC0296352D0}"/>
              </a:ext>
            </a:extLst>
          </p:cNvPr>
          <p:cNvSpPr/>
          <p:nvPr/>
        </p:nvSpPr>
        <p:spPr>
          <a:xfrm>
            <a:off x="426820" y="168444"/>
            <a:ext cx="3073940" cy="3073940"/>
          </a:xfrm>
          <a:prstGeom prst="ellipse">
            <a:avLst/>
          </a:prstGeom>
          <a:blipFill dpi="0" rotWithShape="1">
            <a:blip r:embed="rId3"/>
            <a:srcRect/>
            <a:stretch>
              <a:fillRect l="-1000" r="-39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CuadroTexto 9">
            <a:extLst>
              <a:ext uri="{FF2B5EF4-FFF2-40B4-BE49-F238E27FC236}">
                <a16:creationId xmlns:a16="http://schemas.microsoft.com/office/drawing/2014/main" id="{B6E3AE95-C27F-C0E0-3F76-D3C180910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433" y="392411"/>
            <a:ext cx="4825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3200" b="1" dirty="0">
                <a:solidFill>
                  <a:srgbClr val="6EA74C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“TITULO o SUBTITULO”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8B9FC6-CB4A-BE32-3218-307FF44111C5}"/>
              </a:ext>
            </a:extLst>
          </p:cNvPr>
          <p:cNvSpPr txBox="1"/>
          <p:nvPr/>
        </p:nvSpPr>
        <p:spPr>
          <a:xfrm>
            <a:off x="4320073" y="1336082"/>
            <a:ext cx="567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Poppins" panose="00000500000000000000" pitchFamily="2" charset="0"/>
                <a:cs typeface="Poppins" panose="00000500000000000000" pitchFamily="2" charset="0"/>
              </a:rPr>
              <a:t>Desarrollo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96459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4">
            <a:extLst>
              <a:ext uri="{FF2B5EF4-FFF2-40B4-BE49-F238E27FC236}">
                <a16:creationId xmlns:a16="http://schemas.microsoft.com/office/drawing/2014/main" id="{820C5C27-DD7C-628A-D08D-5294D5CB631C}"/>
              </a:ext>
            </a:extLst>
          </p:cNvPr>
          <p:cNvSpPr/>
          <p:nvPr/>
        </p:nvSpPr>
        <p:spPr>
          <a:xfrm>
            <a:off x="6384773" y="605997"/>
            <a:ext cx="5040000" cy="612985"/>
          </a:xfrm>
          <a:custGeom>
            <a:avLst/>
            <a:gdLst/>
            <a:ahLst/>
            <a:cxnLst/>
            <a:rect l="l" t="t" r="r" b="b"/>
            <a:pathLst>
              <a:path w="4675505" h="534669">
                <a:moveTo>
                  <a:pt x="4410621" y="0"/>
                </a:moveTo>
                <a:lnTo>
                  <a:pt x="264401" y="0"/>
                </a:lnTo>
                <a:lnTo>
                  <a:pt x="216874" y="4259"/>
                </a:lnTo>
                <a:lnTo>
                  <a:pt x="172143" y="16541"/>
                </a:lnTo>
                <a:lnTo>
                  <a:pt x="130952" y="36098"/>
                </a:lnTo>
                <a:lnTo>
                  <a:pt x="94050" y="62183"/>
                </a:lnTo>
                <a:lnTo>
                  <a:pt x="62183" y="94050"/>
                </a:lnTo>
                <a:lnTo>
                  <a:pt x="36098" y="130952"/>
                </a:lnTo>
                <a:lnTo>
                  <a:pt x="16541" y="172143"/>
                </a:lnTo>
                <a:lnTo>
                  <a:pt x="4259" y="216874"/>
                </a:lnTo>
                <a:lnTo>
                  <a:pt x="0" y="264401"/>
                </a:lnTo>
                <a:lnTo>
                  <a:pt x="0" y="270027"/>
                </a:lnTo>
                <a:lnTo>
                  <a:pt x="4259" y="317553"/>
                </a:lnTo>
                <a:lnTo>
                  <a:pt x="16541" y="362285"/>
                </a:lnTo>
                <a:lnTo>
                  <a:pt x="36098" y="403475"/>
                </a:lnTo>
                <a:lnTo>
                  <a:pt x="62183" y="440377"/>
                </a:lnTo>
                <a:lnTo>
                  <a:pt x="94050" y="472244"/>
                </a:lnTo>
                <a:lnTo>
                  <a:pt x="130952" y="498330"/>
                </a:lnTo>
                <a:lnTo>
                  <a:pt x="172143" y="517887"/>
                </a:lnTo>
                <a:lnTo>
                  <a:pt x="216874" y="530168"/>
                </a:lnTo>
                <a:lnTo>
                  <a:pt x="264401" y="534428"/>
                </a:lnTo>
                <a:lnTo>
                  <a:pt x="4410621" y="534428"/>
                </a:lnTo>
                <a:lnTo>
                  <a:pt x="4458147" y="530168"/>
                </a:lnTo>
                <a:lnTo>
                  <a:pt x="4502879" y="517887"/>
                </a:lnTo>
                <a:lnTo>
                  <a:pt x="4544069" y="498330"/>
                </a:lnTo>
                <a:lnTo>
                  <a:pt x="4580971" y="472244"/>
                </a:lnTo>
                <a:lnTo>
                  <a:pt x="4612838" y="440377"/>
                </a:lnTo>
                <a:lnTo>
                  <a:pt x="4638923" y="403475"/>
                </a:lnTo>
                <a:lnTo>
                  <a:pt x="4658480" y="362285"/>
                </a:lnTo>
                <a:lnTo>
                  <a:pt x="4670762" y="317553"/>
                </a:lnTo>
                <a:lnTo>
                  <a:pt x="4675022" y="270027"/>
                </a:lnTo>
                <a:lnTo>
                  <a:pt x="4675022" y="264401"/>
                </a:lnTo>
                <a:lnTo>
                  <a:pt x="4670762" y="216874"/>
                </a:lnTo>
                <a:lnTo>
                  <a:pt x="4658480" y="172143"/>
                </a:lnTo>
                <a:lnTo>
                  <a:pt x="4638923" y="130952"/>
                </a:lnTo>
                <a:lnTo>
                  <a:pt x="4612838" y="94050"/>
                </a:lnTo>
                <a:lnTo>
                  <a:pt x="4580971" y="62183"/>
                </a:lnTo>
                <a:lnTo>
                  <a:pt x="4544069" y="36098"/>
                </a:lnTo>
                <a:lnTo>
                  <a:pt x="4502879" y="16541"/>
                </a:lnTo>
                <a:lnTo>
                  <a:pt x="4458147" y="4259"/>
                </a:lnTo>
                <a:lnTo>
                  <a:pt x="4410621" y="0"/>
                </a:lnTo>
                <a:close/>
              </a:path>
            </a:pathLst>
          </a:custGeom>
          <a:solidFill>
            <a:srgbClr val="3C5EA2"/>
          </a:solidFill>
          <a:ln>
            <a:solidFill>
              <a:srgbClr val="3C5EA2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4" dirty="0">
              <a:latin typeface="+mn-lt"/>
            </a:endParaRPr>
          </a:p>
        </p:txBody>
      </p:sp>
      <p:sp>
        <p:nvSpPr>
          <p:cNvPr id="44" name="Título 3">
            <a:extLst>
              <a:ext uri="{FF2B5EF4-FFF2-40B4-BE49-F238E27FC236}">
                <a16:creationId xmlns:a16="http://schemas.microsoft.com/office/drawing/2014/main" id="{62AF9D1C-098B-7CBD-81EA-441D54F6543A}"/>
              </a:ext>
            </a:extLst>
          </p:cNvPr>
          <p:cNvSpPr txBox="1">
            <a:spLocks/>
          </p:cNvSpPr>
          <p:nvPr/>
        </p:nvSpPr>
        <p:spPr bwMode="auto">
          <a:xfrm>
            <a:off x="7521510" y="681656"/>
            <a:ext cx="2766526" cy="46166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es-CO" sz="3200" dirty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Objetivo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55E274-51E1-EB1C-6489-C76201813179}"/>
              </a:ext>
            </a:extLst>
          </p:cNvPr>
          <p:cNvSpPr txBox="1"/>
          <p:nvPr/>
        </p:nvSpPr>
        <p:spPr>
          <a:xfrm>
            <a:off x="3069771" y="1951903"/>
            <a:ext cx="567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Poppins" panose="00000500000000000000" pitchFamily="2" charset="0"/>
                <a:cs typeface="Poppins" panose="00000500000000000000" pitchFamily="2" charset="0"/>
              </a:rPr>
              <a:t>Desarrollo de la presentación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>
            <a:extLst>
              <a:ext uri="{FF2B5EF4-FFF2-40B4-BE49-F238E27FC236}">
                <a16:creationId xmlns:a16="http://schemas.microsoft.com/office/drawing/2014/main" id="{18C784EA-BA85-CC07-6E78-9ADC221CD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373" y="504379"/>
            <a:ext cx="48252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CO" altLang="es-CO" sz="3200" b="1" dirty="0">
                <a:solidFill>
                  <a:srgbClr val="6EA74C"/>
                </a:solidFill>
                <a:latin typeface="Poppins" panose="02000000000000000000" pitchFamily="2" charset="77"/>
                <a:cs typeface="Poppins" panose="02000000000000000000" pitchFamily="2" charset="77"/>
              </a:rPr>
              <a:t>TITULOS o SUBTITULOS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3A2A071-2F68-7B04-50D7-26D3FCFF0787}"/>
              </a:ext>
            </a:extLst>
          </p:cNvPr>
          <p:cNvSpPr txBox="1"/>
          <p:nvPr/>
        </p:nvSpPr>
        <p:spPr>
          <a:xfrm>
            <a:off x="4323183" y="1374926"/>
            <a:ext cx="354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Poppins" panose="00000500000000000000" pitchFamily="2" charset="0"/>
                <a:cs typeface="Poppins" panose="00000500000000000000" pitchFamily="2" charset="0"/>
              </a:rPr>
              <a:t>Desarrollo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408880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44AE5-C4B0-93C7-2870-0B727A9D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4262"/>
            <a:ext cx="3932237" cy="1236834"/>
          </a:xfrm>
        </p:spPr>
        <p:txBody>
          <a:bodyPr/>
          <a:lstStyle/>
          <a:p>
            <a:endParaRPr lang="es-CO" dirty="0">
              <a:solidFill>
                <a:srgbClr val="6EA74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F5721C-5F58-12D7-659B-FCED26334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6613"/>
            <a:ext cx="6172200" cy="5674438"/>
          </a:xfrm>
        </p:spPr>
        <p:txBody>
          <a:bodyPr/>
          <a:lstStyle/>
          <a:p>
            <a:endParaRPr lang="es-CO">
              <a:solidFill>
                <a:srgbClr val="6EA74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C72C14-5D96-D03A-2B83-5B15D073D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31096"/>
            <a:ext cx="3932237" cy="4437892"/>
          </a:xfrm>
        </p:spPr>
        <p:txBody>
          <a:bodyPr/>
          <a:lstStyle/>
          <a:p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90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A3CC7-4D3A-F399-CC27-A887A05B7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>
              <a:solidFill>
                <a:srgbClr val="6EA74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9D23AE-AAC1-B2D7-150F-85019E2CB6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ED3CBC-7875-9547-FFBD-95A5913824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24D14-32C2-9A05-0D6A-813DF84A0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>
              <a:solidFill>
                <a:srgbClr val="6EA74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08908D-0CA9-1237-BAE1-00A3600F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4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EA39176E-1B6F-1DDF-651A-C92C2385A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3947610"/>
            <a:ext cx="6619875" cy="40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704" tIns="18853" rIns="37704" bIns="18853" anchor="ctr">
            <a:spAutoFit/>
          </a:bodyPr>
          <a:lstStyle>
            <a:lvl1pPr defTabSz="5032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3D5E9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“Cargo”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4737449-7858-6401-D32E-99E56E2A3156}"/>
              </a:ext>
            </a:extLst>
          </p:cNvPr>
          <p:cNvCxnSpPr>
            <a:cxnSpLocks/>
          </p:cNvCxnSpPr>
          <p:nvPr/>
        </p:nvCxnSpPr>
        <p:spPr>
          <a:xfrm>
            <a:off x="1346200" y="3917950"/>
            <a:ext cx="4652963" cy="0"/>
          </a:xfrm>
          <a:prstGeom prst="line">
            <a:avLst/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483" name="Rectangle 1">
            <a:extLst>
              <a:ext uri="{FF2B5EF4-FFF2-40B4-BE49-F238E27FC236}">
                <a16:creationId xmlns:a16="http://schemas.microsoft.com/office/drawing/2014/main" id="{C65B7671-2B68-F3A0-8449-4402FAD3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3511662"/>
            <a:ext cx="4344988" cy="34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7704" tIns="18853" rIns="37704" bIns="18853" anchor="ctr">
            <a:spAutoFit/>
          </a:bodyPr>
          <a:lstStyle>
            <a:lvl1pPr defTabSz="5032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032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032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000" dirty="0">
                <a:solidFill>
                  <a:srgbClr val="3D5E9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“N</a:t>
            </a:r>
            <a:r>
              <a:rPr lang="es-CO" altLang="es-CO" sz="2000" dirty="0" err="1">
                <a:solidFill>
                  <a:srgbClr val="3D5E9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ombre</a:t>
            </a:r>
            <a:r>
              <a:rPr lang="es-CO" altLang="es-CO" sz="2000" dirty="0">
                <a:solidFill>
                  <a:srgbClr val="3D5E9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del Líder del Proceso”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E85DFFE-C3E0-4030-AE7F-A60F0A82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96B9387-E436-2573-DA5C-060D2594D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872" y="2139436"/>
            <a:ext cx="5158256" cy="25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1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4541</TotalTime>
  <Words>38</Words>
  <Application>Microsoft Office PowerPoint</Application>
  <PresentationFormat>Panorámica</PresentationFormat>
  <Paragraphs>11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Poppins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Oscar Javier Caquimbo Cubillos</dc:creator>
  <cp:keywords/>
  <dc:description/>
  <cp:lastModifiedBy>Analista del SIG</cp:lastModifiedBy>
  <cp:revision>76</cp:revision>
  <dcterms:created xsi:type="dcterms:W3CDTF">2021-12-07T04:36:27Z</dcterms:created>
  <dcterms:modified xsi:type="dcterms:W3CDTF">2023-09-20T16:53:20Z</dcterms:modified>
  <cp:category/>
</cp:coreProperties>
</file>